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4" r:id="rId2"/>
    <p:sldId id="445" r:id="rId3"/>
    <p:sldId id="256" r:id="rId4"/>
    <p:sldId id="257" r:id="rId5"/>
    <p:sldId id="258" r:id="rId6"/>
    <p:sldId id="259" r:id="rId7"/>
    <p:sldId id="262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FFEF-2802-4500-A94C-C66B6EFFF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933D9-5D73-4A3A-8F74-93A84634C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DB905-AA1B-4C29-9BE5-A37FFFF1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7D7ED-5AFD-40B3-BA4D-1BB7896A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092A6-19DD-40CB-A076-581EEDB3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A4D9-AD84-424E-BFD8-060907D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8B9C-59C0-4658-857E-43EAA233D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304AE-F597-4CB4-9CB1-B2DF5092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1B083-9A6F-41F7-B3F7-D0E6DD23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E55F-9404-4686-9D0E-4299E764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5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99123-C619-44CB-AB22-75A7C4DA2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ACD7F-9874-4608-A43D-0FA631647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CAC71-1A1E-449F-9F34-4537B654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CE2F0-F1A9-4D89-B759-7C9D53544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7F4C3-69A5-4DCA-B44F-DDF50DB2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7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A943B-C897-4138-98D3-F02D13F7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7EDD5-C186-4BB9-9D97-A33A5B33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81097-8D75-467B-8D28-DE3C5735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97AE-1C7B-4108-A7F6-EDE757F2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158AC-1EF8-4525-AA61-324DF663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0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BDB0-A670-4E12-8067-74E80468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F9D1B-E691-4171-B2E8-EAF0AED93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83CF-6390-4F28-92B8-A9F3CBA0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E78E3-13F6-44D4-A176-697F5999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AEC2-FD41-43FB-90F2-7523E1FA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5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1849-E09E-49DF-A878-D3C4C9EB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B2B65-8F0D-4D05-9BA9-9D67CCFE9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3864F-E3A4-4175-9643-946C0E7A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A11D5-ABA2-4E44-8ADB-6B9B007B2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1EFD5-2414-428F-A46E-B80E6C572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94725-A40C-4CE2-B2DC-05FB5EEE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0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1582-D3BA-407C-9A04-173D357E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16AAD-A632-4CD7-BB3B-2EFC0796C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8D8C0-C592-4515-9B2E-E5F63D5F6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A75A8F-6B04-4288-82D2-DA8925973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DE925-D3CA-46A3-8E3A-67A5A1386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5B66C5-3C10-489E-B881-AF692E42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87622-8E4B-4A92-A3A1-6E4357A2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3722A1-62A5-4D20-ABB3-7C32C003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1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6C49-3152-4F0F-93E5-1ADD3A2E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535C8D-D023-4AA3-9C76-01184476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2493A-C0AD-4BF1-8BEB-843A3852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D99CD-F441-45B6-BEBF-4075C348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5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94E55B-6406-4678-BD84-EC13BAAC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69FA1-77D2-45EF-92F6-771000D9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82DBA-A7C6-4321-8E22-F65C5286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6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C4C7-90E6-487C-9687-DAA75281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78C36-66C8-437E-AD95-2E5623FB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75314-980E-40EA-B6E0-358EB5191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BC68D-12C1-4A1F-9949-35172FD3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31EC9-07EC-461E-B796-69377698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B27E5-2F6C-4833-8CCD-357EFF19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8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9915-ED1B-4F31-9C0E-CD6DA571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D724F9-528D-494B-BA07-E284C179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FC7B5-0911-4E5A-933C-599720248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E4889-9928-4387-AB11-9EF181EC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9F78F-2DCE-464B-9970-66001254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06EE5-417C-4E70-9E40-CDBECFDE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3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2F142-5904-4700-A0BD-6C3EDF2A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E4F45-A3DF-4951-B8DD-1E3AC1EC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437C0-6A06-4C13-AC0F-BE1871C3D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4DFA-DE2A-4CDE-BBDE-2FE73D466B4C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5A377-43DF-4B48-A7DC-1BDEB16DD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0984C-6EA7-49D3-9ED2-9C13F649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4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E8B4FC-666E-42DE-AF08-A27B0E6C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8" t="21304" r="68533" b="67180"/>
          <a:stretch/>
        </p:blipFill>
        <p:spPr>
          <a:xfrm>
            <a:off x="251640" y="761005"/>
            <a:ext cx="2382231" cy="6416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CF78D-0497-485E-8DCA-ACCC0AE0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7" t="21304" r="68614" b="67180"/>
          <a:stretch/>
        </p:blipFill>
        <p:spPr>
          <a:xfrm>
            <a:off x="251641" y="1504975"/>
            <a:ext cx="2491561" cy="6710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CAB0-9711-4BF9-98A6-F0220EA3AB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1" t="22037" r="61114" b="63478"/>
          <a:stretch/>
        </p:blipFill>
        <p:spPr>
          <a:xfrm>
            <a:off x="251639" y="2285873"/>
            <a:ext cx="2849371" cy="7415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754AA-1C23-469A-8CD8-9A1CDE450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39" y="220206"/>
            <a:ext cx="1547345" cy="4509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768F31-53BD-479E-9E25-A437A093F8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38" t="21594" r="66121" b="66298"/>
          <a:stretch/>
        </p:blipFill>
        <p:spPr>
          <a:xfrm>
            <a:off x="251640" y="3122599"/>
            <a:ext cx="2730102" cy="7005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F17845-E29B-4AB4-A4F9-49CA998351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19" t="21739" r="57852" b="66641"/>
          <a:stretch/>
        </p:blipFill>
        <p:spPr>
          <a:xfrm>
            <a:off x="251639" y="3920501"/>
            <a:ext cx="3326450" cy="6260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1595A1-BABD-48E2-B10D-4CDDAB9232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82" t="21739" r="65272" b="66982"/>
          <a:stretch/>
        </p:blipFill>
        <p:spPr>
          <a:xfrm>
            <a:off x="251640" y="4619519"/>
            <a:ext cx="2730102" cy="6380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0B3E5F-0090-485A-BE83-59A40E5B2B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163" t="21570" r="35680" b="51489"/>
          <a:stretch/>
        </p:blipFill>
        <p:spPr>
          <a:xfrm>
            <a:off x="3784314" y="220206"/>
            <a:ext cx="2611393" cy="20656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2D1BBEA-9435-4F2D-BFBE-6B6A3D7D232B}"/>
              </a:ext>
            </a:extLst>
          </p:cNvPr>
          <p:cNvSpPr/>
          <p:nvPr/>
        </p:nvSpPr>
        <p:spPr>
          <a:xfrm>
            <a:off x="242293" y="209382"/>
            <a:ext cx="7579804" cy="50580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48326D-F2E6-4CEE-8832-F6F0A87D1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4314" y="2656660"/>
            <a:ext cx="4037783" cy="21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9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F90FF-817E-4955-A879-373DEF0F8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7" t="19855" r="64375" b="37971"/>
          <a:stretch/>
        </p:blipFill>
        <p:spPr>
          <a:xfrm>
            <a:off x="168964" y="188843"/>
            <a:ext cx="2663687" cy="28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2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F248F-C72A-48E7-ABD5-430D73FE2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t="6812" r="17663" b="14203"/>
          <a:stretch/>
        </p:blipFill>
        <p:spPr>
          <a:xfrm>
            <a:off x="228598" y="198781"/>
            <a:ext cx="7951305" cy="54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42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6ADE6-99EE-47D4-9766-365F8CF0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5" t="6957" r="18234" b="26232"/>
          <a:stretch/>
        </p:blipFill>
        <p:spPr>
          <a:xfrm>
            <a:off x="208722" y="218661"/>
            <a:ext cx="7911548" cy="45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5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D374E-0746-4246-83A9-69EE1B0DC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12464" r="14565" b="6232"/>
          <a:stretch/>
        </p:blipFill>
        <p:spPr>
          <a:xfrm>
            <a:off x="149087" y="168965"/>
            <a:ext cx="8905461" cy="48084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B005C-C9F8-49E9-B26D-907EF037C830}"/>
              </a:ext>
            </a:extLst>
          </p:cNvPr>
          <p:cNvSpPr/>
          <p:nvPr/>
        </p:nvSpPr>
        <p:spPr>
          <a:xfrm>
            <a:off x="4134678" y="1639957"/>
            <a:ext cx="2057400" cy="238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6A72F-4B51-4CEB-96B3-69F97EF4469F}"/>
              </a:ext>
            </a:extLst>
          </p:cNvPr>
          <p:cNvSpPr/>
          <p:nvPr/>
        </p:nvSpPr>
        <p:spPr>
          <a:xfrm>
            <a:off x="4154556" y="3120889"/>
            <a:ext cx="228600" cy="8547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77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131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82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1101F-3F45-46BF-8868-96B42885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5" t="21449" r="61604" b="70290"/>
          <a:stretch/>
        </p:blipFill>
        <p:spPr>
          <a:xfrm>
            <a:off x="218661" y="172526"/>
            <a:ext cx="3220278" cy="480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65694-5816-43FF-9D41-97AF5ECB2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7" t="21304" r="68614" b="67180"/>
          <a:stretch/>
        </p:blipFill>
        <p:spPr>
          <a:xfrm>
            <a:off x="218660" y="729724"/>
            <a:ext cx="2290788" cy="6169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45E08C-E0C7-4D4D-9E5F-7C9C2CCE9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8" t="21304" r="68533" b="67180"/>
          <a:stretch/>
        </p:blipFill>
        <p:spPr>
          <a:xfrm>
            <a:off x="218660" y="1416988"/>
            <a:ext cx="2280849" cy="6143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60A6B6-02A4-4B94-90BB-12E02C5F53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2" t="21739" r="65272" b="66982"/>
          <a:stretch/>
        </p:blipFill>
        <p:spPr>
          <a:xfrm>
            <a:off x="218660" y="2114198"/>
            <a:ext cx="2290788" cy="5353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BD02A0-4932-4213-93C5-1F503665C4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89" t="21449" r="65027" b="63478"/>
          <a:stretch/>
        </p:blipFill>
        <p:spPr>
          <a:xfrm>
            <a:off x="218659" y="2741825"/>
            <a:ext cx="2402769" cy="7466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203C6-BC8E-4FE2-870D-52E9CAE651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08" t="21739" r="63478" b="62899"/>
          <a:stretch/>
        </p:blipFill>
        <p:spPr>
          <a:xfrm>
            <a:off x="223299" y="3585448"/>
            <a:ext cx="2565549" cy="7694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CE945A-15BD-464D-9D5B-367E2DF96D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337" t="21594" r="66169" b="63044"/>
          <a:stretch/>
        </p:blipFill>
        <p:spPr>
          <a:xfrm>
            <a:off x="218661" y="4447246"/>
            <a:ext cx="2565548" cy="8367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3BC62FC-193C-45D2-98C4-B57D2AD943E8}"/>
              </a:ext>
            </a:extLst>
          </p:cNvPr>
          <p:cNvSpPr/>
          <p:nvPr/>
        </p:nvSpPr>
        <p:spPr>
          <a:xfrm>
            <a:off x="213360" y="160570"/>
            <a:ext cx="5521518" cy="51333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91A997-711F-4D8E-9068-87AF3B6877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5" t="48633" r="35957" b="24444"/>
          <a:stretch/>
        </p:blipFill>
        <p:spPr>
          <a:xfrm>
            <a:off x="2713383" y="828585"/>
            <a:ext cx="2961860" cy="26735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51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6B9FB-0A66-4ED6-A6FC-46AC89382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0" t="17102" r="6006" b="12318"/>
          <a:stretch/>
        </p:blipFill>
        <p:spPr>
          <a:xfrm>
            <a:off x="198782" y="3081130"/>
            <a:ext cx="8020880" cy="36134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2FD08D-0B42-4A6B-A934-AF0BF8D4C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4" t="10724" r="17744" b="12609"/>
          <a:stretch/>
        </p:blipFill>
        <p:spPr>
          <a:xfrm>
            <a:off x="198782" y="163392"/>
            <a:ext cx="4224131" cy="28538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8553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3D557D-2119-4A2F-B596-D7BD63708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8" t="10870" r="5924" b="12174"/>
          <a:stretch/>
        </p:blipFill>
        <p:spPr>
          <a:xfrm>
            <a:off x="149087" y="183915"/>
            <a:ext cx="7692887" cy="37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816E5-5E5A-46A6-8A7E-45FC04A8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3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AD5397-C8CA-4D25-A02D-35902C76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63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36DC7-57BD-4D15-8197-4502898BD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8" t="27391" r="41386" b="31015"/>
          <a:stretch/>
        </p:blipFill>
        <p:spPr>
          <a:xfrm>
            <a:off x="202095" y="228600"/>
            <a:ext cx="5983357" cy="28525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F114D-8112-4269-8856-53D6D3CF6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5" t="24783" r="33723" b="24058"/>
          <a:stretch/>
        </p:blipFill>
        <p:spPr>
          <a:xfrm>
            <a:off x="202095" y="3240156"/>
            <a:ext cx="7464287" cy="3508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340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99831F-6955-4BF4-B01C-1724854FF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48560" b="7391"/>
          <a:stretch/>
        </p:blipFill>
        <p:spPr>
          <a:xfrm>
            <a:off x="202095" y="168965"/>
            <a:ext cx="6271591" cy="53472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276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5</cp:revision>
  <dcterms:created xsi:type="dcterms:W3CDTF">2022-09-14T17:45:15Z</dcterms:created>
  <dcterms:modified xsi:type="dcterms:W3CDTF">2022-09-15T05:28:38Z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2022-09-14T17:45:15Z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2f034bbc-d613-43ca-9b8d-81a36bdc61e6</vt:lpwstr>
  </property>
  <property fmtid="{D5CDD505-2E9C-101B-9397-08002B2CF9AE}" pid="8" name="MSIP_Label_19540963-e559-4020-8a90-fe8a502c2801_ContentBits">
    <vt:lpwstr>0</vt:lpwstr>
  </property>
</Properties>
</file>